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8EED2-3C7B-4600-9895-FB197DF91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768834-3F2B-47B9-86D6-FA3779C50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BE394-B799-49EC-9D7E-CC43AB7F1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D2F58-96CC-4380-B518-9A139288F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07976-2F4F-40D5-B3AB-FF1F0F609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990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0B885-34BA-41A5-9C87-FD208E13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C17BB-7D11-4750-8080-D5027418A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4BC0C-0877-433E-A078-BA95B3E83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4C67-BD0F-4161-BF56-BF7A44B15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DDFE9-6EF8-4AD3-8F8B-AE44519AE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9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7B789-4F68-4ABE-AD91-C75FD72FF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9FC9C-9A6D-4093-8626-69C1433FA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93761-3B22-414C-B9DD-F07E809E0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0E5B0-EF42-43F2-A644-906E9518C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1F4E5-9ECA-469E-8D30-12BD663F1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04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5EB19-5C0A-42C9-8163-5C8FDF85A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E90B9-989C-437C-AA5C-7D62137A94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0752CA-B16F-4C30-A7D9-505C72FCD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F92E6C-D91F-432B-8D02-153254C03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EDD580-C311-4387-BAB5-E64289B04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EEB0D-B4ED-4CE2-823F-21EA08EDC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24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2554D-36CC-46E6-A39E-ECC525433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53969-26CE-4289-B30A-186346DF3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E960A1-7BD1-4DDA-9ECB-912585D0E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8ABAB-BB6E-4C29-B70E-33BB5DA10F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EB4BC8-F898-4B56-B02A-90D23A2B12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309A74-C764-40BB-A17E-62F4AABD4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E8BA6-3D2E-40AB-90C2-6A8811860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2A32A8-3B42-46D6-8016-F13D01BC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7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8362E-C5C3-486F-A2A4-C5CA4F79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5B10E6-DE01-411E-A4D7-837DA9847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5A61A-AD1E-4939-96FA-9AC4B3B1B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C544E-6B93-482C-AC6E-D5765E3F4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9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D2E98D-1993-4237-A7A9-D540FF004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038525-19F2-4B34-844C-F75E9E77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5F713-6E19-4CDA-9C3B-62D6161F0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30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4E372-BE2F-4545-A1FC-9F173C79B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862DD-C3D9-42A0-90AF-FBA82584F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13A40-D89B-47A9-90F0-527079155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65177-6EBA-4969-9760-E53C19C17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0F9D8A-8B8E-4566-959B-752D64E4E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EEE4F8-268E-4915-A253-40F544797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9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AC23-2F01-48D0-ADAF-378165D1E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E181A0-864D-4C64-A2FB-D0D1131A5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4A0F2-2FAD-422B-8673-D977A8090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0AC61-41E8-4650-90D6-F8ED43D95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43B18D-B3A1-40DE-A530-0B7DC07A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648357-0A1F-4479-A210-CF2D3DF64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70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C39CC-38AE-4C66-B3C4-B2A71BB15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2FE19D-16D0-4046-9599-ED9AE0870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CC464-BFEB-4F70-9186-B8964AA58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2E0B7-5518-4C8E-A3F8-C716A4A85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97C73-6DB8-4C48-8370-F4A9B5553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6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B81369-3C64-4059-89B6-EF7F938CC1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74954D-A4AE-44D5-BF6A-ACE57E94C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E6C7F-E3AD-41A4-BE42-BC1743EB1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8861E-F9D6-46F5-A945-8F56C20BA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EC8A4-E474-4703-A85E-D801EE0BC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082A2D-ECFC-4E2D-87AE-8559C4C11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D45DD-CB5D-4ED2-9FA1-F19057F7E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9E8CB-3F37-4157-BB7E-8B7ED802F3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9C7FA-0B19-41D8-9AA1-2A865D7A8747}" type="datetimeFigureOut">
              <a:rPr lang="en-US" smtClean="0"/>
              <a:t>5/20/2018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9A143-691F-4724-9543-D944672BB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A954B-27BE-4CD2-9BC0-33B3AB6F7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A6FFE-1B5A-4485-ABD5-1FC4B0E89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0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6">
            <a:extLst>
              <a:ext uri="{FF2B5EF4-FFF2-40B4-BE49-F238E27FC236}">
                <a16:creationId xmlns:a16="http://schemas.microsoft.com/office/drawing/2014/main" id="{B558F58E-93BA-44A3-BCDA-585AFF2E4F3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18">
            <a:extLst>
              <a:ext uri="{FF2B5EF4-FFF2-40B4-BE49-F238E27FC236}">
                <a16:creationId xmlns:a16="http://schemas.microsoft.com/office/drawing/2014/main" id="{BCD0BBC1-A7D4-445D-98AC-95A6A45D8EB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1148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9CE649D-4E1D-45A9-98DA-F54405CA90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8" r="15608" b="-1"/>
          <a:stretch/>
        </p:blipFill>
        <p:spPr>
          <a:xfrm>
            <a:off x="5913124" y="10"/>
            <a:ext cx="6278877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EA99D85-C411-4343-9067-8D13C1DA9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320" y="328653"/>
            <a:ext cx="4758891" cy="1655762"/>
          </a:xfrm>
        </p:spPr>
        <p:txBody>
          <a:bodyPr anchor="b">
            <a:noAutofit/>
          </a:bodyPr>
          <a:lstStyle/>
          <a:p>
            <a:r>
              <a:rPr lang="en-US" sz="6000" b="1">
                <a:solidFill>
                  <a:srgbClr val="00B050"/>
                </a:solidFill>
                <a:latin typeface="Corbel" panose="020B0503020204020204" pitchFamily="34" charset="0"/>
                <a:cs typeface="AngsanaUPC" panose="020B0502040204020203" pitchFamily="18" charset="-34"/>
              </a:rPr>
              <a:t>Bike </a:t>
            </a:r>
            <a:r>
              <a:rPr lang="en-US" sz="6000" b="1" dirty="0">
                <a:solidFill>
                  <a:srgbClr val="00B050"/>
                </a:solidFill>
                <a:latin typeface="Corbel" panose="020B0503020204020204" pitchFamily="34" charset="0"/>
                <a:cs typeface="AngsanaUPC" panose="020B0502040204020203" pitchFamily="18" charset="-34"/>
              </a:rPr>
              <a:t>Safety Rodeo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E3A556-292D-4521-A34A-3C822B5D963F}"/>
              </a:ext>
            </a:extLst>
          </p:cNvPr>
          <p:cNvSpPr txBox="1"/>
          <p:nvPr/>
        </p:nvSpPr>
        <p:spPr>
          <a:xfrm>
            <a:off x="426724" y="2311179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Corbel" panose="020B0503020204020204" pitchFamily="34" charset="0"/>
                <a:cs typeface="Cordia New" panose="020B0502040204020203" pitchFamily="34" charset="-34"/>
              </a:rPr>
              <a:t>Presented by the Manchester Bike and Ped Committee and the Manchester-Essex Rotary Club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65F013-DA26-40CB-9455-67FDDA5F89EA}"/>
              </a:ext>
            </a:extLst>
          </p:cNvPr>
          <p:cNvSpPr txBox="1"/>
          <p:nvPr/>
        </p:nvSpPr>
        <p:spPr>
          <a:xfrm>
            <a:off x="426724" y="3095255"/>
            <a:ext cx="5985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June 16</a:t>
            </a:r>
            <a:r>
              <a:rPr lang="en-US" sz="3600" b="1" baseline="30000" dirty="0">
                <a:solidFill>
                  <a:srgbClr val="00B050"/>
                </a:solidFill>
                <a:latin typeface="Corbel" panose="020B0503020204020204" pitchFamily="34" charset="0"/>
              </a:rPr>
              <a:t>th</a:t>
            </a:r>
            <a:r>
              <a:rPr lang="en-US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 3-5pm</a:t>
            </a:r>
          </a:p>
          <a:p>
            <a:r>
              <a:rPr lang="en-US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Manchester Memorial School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1115D-0363-4BBE-B8BF-C0F36DF694F3}"/>
              </a:ext>
            </a:extLst>
          </p:cNvPr>
          <p:cNvSpPr txBox="1"/>
          <p:nvPr/>
        </p:nvSpPr>
        <p:spPr>
          <a:xfrm>
            <a:off x="426724" y="6375981"/>
            <a:ext cx="7527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RSVP to: bikeandpedcommittee@Manchester.ma.us or </a:t>
            </a:r>
            <a:r>
              <a:rPr lang="en-US"/>
              <a:t>sign up day </a:t>
            </a:r>
            <a:r>
              <a:rPr lang="en-US" dirty="0"/>
              <a:t>of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FB215C-1C7E-4390-9524-D3DA181052A9}"/>
              </a:ext>
            </a:extLst>
          </p:cNvPr>
          <p:cNvSpPr txBox="1"/>
          <p:nvPr/>
        </p:nvSpPr>
        <p:spPr>
          <a:xfrm>
            <a:off x="383181" y="4467766"/>
            <a:ext cx="655464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Ages 5-14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Bike and helmet safety checks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Safety tips and training by Manchester Police and Veteran Cyclists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Obstacle Course and bike handling skills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SNACKS!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FREE!!</a:t>
            </a:r>
          </a:p>
        </p:txBody>
      </p:sp>
      <p:pic>
        <p:nvPicPr>
          <p:cNvPr id="10" name="officeArt object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85507" y="2702221"/>
            <a:ext cx="1038225" cy="9715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4213704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39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AngsanaUPC</vt:lpstr>
      <vt:lpstr>Arial</vt:lpstr>
      <vt:lpstr>Calibri</vt:lpstr>
      <vt:lpstr>Calibri Light</vt:lpstr>
      <vt:lpstr>Corbel</vt:lpstr>
      <vt:lpstr>Cordia New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 and A O'Rourke</dc:creator>
  <cp:lastModifiedBy>Dot Sieradzki</cp:lastModifiedBy>
  <cp:revision>12</cp:revision>
  <dcterms:created xsi:type="dcterms:W3CDTF">2018-04-11T01:54:50Z</dcterms:created>
  <dcterms:modified xsi:type="dcterms:W3CDTF">2018-05-20T19:54:09Z</dcterms:modified>
</cp:coreProperties>
</file>